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6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microsoft.com/office/2016/11/relationships/changesInfo" Target="changesInfos/changesInfo1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weł Lada" userId="277dad6a6fa799c9" providerId="LiveId" clId="{6442CA40-B456-F146-B947-CA48D69BD338}"/>
    <pc:docChg chg="undo custSel addSld modSld sldOrd modMainMaster">
      <pc:chgData name="Paweł Lada" userId="277dad6a6fa799c9" providerId="LiveId" clId="{6442CA40-B456-F146-B947-CA48D69BD338}" dt="2024-04-17T11:32:01.608" v="1176" actId="12563"/>
      <pc:docMkLst>
        <pc:docMk/>
      </pc:docMkLst>
      <pc:sldChg chg="modSp modTransition">
        <pc:chgData name="Paweł Lada" userId="277dad6a6fa799c9" providerId="LiveId" clId="{6442CA40-B456-F146-B947-CA48D69BD338}" dt="2024-04-17T11:32:01.608" v="1176" actId="12563"/>
        <pc:sldMkLst>
          <pc:docMk/>
          <pc:sldMk cId="3856144342" sldId="256"/>
        </pc:sldMkLst>
        <pc:spChg chg="mod">
          <ac:chgData name="Paweł Lada" userId="277dad6a6fa799c9" providerId="LiveId" clId="{6442CA40-B456-F146-B947-CA48D69BD338}" dt="2024-04-17T09:54:09.814" v="167" actId="20577"/>
          <ac:spMkLst>
            <pc:docMk/>
            <pc:sldMk cId="3856144342" sldId="256"/>
            <ac:spMk id="2" creationId="{00000000-0000-0000-0000-000000000000}"/>
          </ac:spMkLst>
        </pc:spChg>
      </pc:sldChg>
      <pc:sldChg chg="addSp delSp modSp new mod ord modTransition setBg">
        <pc:chgData name="Paweł Lada" userId="277dad6a6fa799c9" providerId="LiveId" clId="{6442CA40-B456-F146-B947-CA48D69BD338}" dt="2024-04-17T11:32:01.608" v="1176" actId="12563"/>
        <pc:sldMkLst>
          <pc:docMk/>
          <pc:sldMk cId="2594912564" sldId="257"/>
        </pc:sldMkLst>
        <pc:spChg chg="add del mod">
          <ac:chgData name="Paweł Lada" userId="277dad6a6fa799c9" providerId="LiveId" clId="{6442CA40-B456-F146-B947-CA48D69BD338}" dt="2024-04-17T09:35:52.115" v="21" actId="478"/>
          <ac:spMkLst>
            <pc:docMk/>
            <pc:sldMk cId="2594912564" sldId="257"/>
            <ac:spMk id="2" creationId="{23694E4D-F911-DC2F-0C73-B24D10D55429}"/>
          </ac:spMkLst>
        </pc:spChg>
        <pc:spChg chg="add del">
          <ac:chgData name="Paweł Lada" userId="277dad6a6fa799c9" providerId="LiveId" clId="{6442CA40-B456-F146-B947-CA48D69BD338}" dt="2024-04-17T09:24:45.059" v="10" actId="478"/>
          <ac:spMkLst>
            <pc:docMk/>
            <pc:sldMk cId="2594912564" sldId="257"/>
            <ac:spMk id="3" creationId="{226DE0E2-2EAE-D074-BA7C-AC71B117651A}"/>
          </ac:spMkLst>
        </pc:spChg>
        <pc:grpChg chg="add">
          <ac:chgData name="Paweł Lada" userId="277dad6a6fa799c9" providerId="LiveId" clId="{6442CA40-B456-F146-B947-CA48D69BD338}" dt="2024-04-17T09:34:55.027" v="18" actId="26606"/>
          <ac:grpSpMkLst>
            <pc:docMk/>
            <pc:sldMk cId="2594912564" sldId="257"/>
            <ac:grpSpMk id="15" creationId="{AB86F577-8905-4B21-8AF3-C1BB3433775D}"/>
          </ac:grpSpMkLst>
        </pc:grpChg>
        <pc:picChg chg="add del">
          <ac:chgData name="Paweł Lada" userId="277dad6a6fa799c9" providerId="LiveId" clId="{6442CA40-B456-F146-B947-CA48D69BD338}" dt="2024-04-17T09:24:20.603" v="5" actId="931"/>
          <ac:picMkLst>
            <pc:docMk/>
            <pc:sldMk cId="2594912564" sldId="257"/>
            <ac:picMk id="4" creationId="{87D2AD7F-DE46-E014-8913-32E95F77C371}"/>
          </ac:picMkLst>
        </pc:picChg>
        <pc:picChg chg="add del">
          <ac:chgData name="Paweł Lada" userId="277dad6a6fa799c9" providerId="LiveId" clId="{6442CA40-B456-F146-B947-CA48D69BD338}" dt="2024-04-17T09:25:13.940" v="12" actId="478"/>
          <ac:picMkLst>
            <pc:docMk/>
            <pc:sldMk cId="2594912564" sldId="257"/>
            <ac:picMk id="5" creationId="{3D0D8872-013A-73BB-CACA-3B864683DBE8}"/>
          </ac:picMkLst>
        </pc:picChg>
        <pc:picChg chg="add del">
          <ac:chgData name="Paweł Lada" userId="277dad6a6fa799c9" providerId="LiveId" clId="{6442CA40-B456-F146-B947-CA48D69BD338}" dt="2024-04-17T09:25:51.339" v="14" actId="478"/>
          <ac:picMkLst>
            <pc:docMk/>
            <pc:sldMk cId="2594912564" sldId="257"/>
            <ac:picMk id="6" creationId="{43266C19-C692-9746-C82B-DE4189F2C9F5}"/>
          </ac:picMkLst>
        </pc:picChg>
        <pc:picChg chg="add del">
          <ac:chgData name="Paweł Lada" userId="277dad6a6fa799c9" providerId="LiveId" clId="{6442CA40-B456-F146-B947-CA48D69BD338}" dt="2024-04-17T09:26:54.188" v="16" actId="478"/>
          <ac:picMkLst>
            <pc:docMk/>
            <pc:sldMk cId="2594912564" sldId="257"/>
            <ac:picMk id="7" creationId="{1C00109E-A58B-4769-DB51-297658C0C195}"/>
          </ac:picMkLst>
        </pc:picChg>
        <pc:picChg chg="add mod">
          <ac:chgData name="Paweł Lada" userId="277dad6a6fa799c9" providerId="LiveId" clId="{6442CA40-B456-F146-B947-CA48D69BD338}" dt="2024-04-17T09:35:38.605" v="20" actId="1076"/>
          <ac:picMkLst>
            <pc:docMk/>
            <pc:sldMk cId="2594912564" sldId="257"/>
            <ac:picMk id="8" creationId="{08402EB2-E9B5-9139-106E-9F7A373C806A}"/>
          </ac:picMkLst>
        </pc:picChg>
        <pc:picChg chg="add">
          <ac:chgData name="Paweł Lada" userId="277dad6a6fa799c9" providerId="LiveId" clId="{6442CA40-B456-F146-B947-CA48D69BD338}" dt="2024-04-17T09:34:55.027" v="18" actId="26606"/>
          <ac:picMkLst>
            <pc:docMk/>
            <pc:sldMk cId="2594912564" sldId="257"/>
            <ac:picMk id="13" creationId="{678E285C-BE9E-45B7-A3EE-B9792DAE9917}"/>
          </ac:picMkLst>
        </pc:picChg>
      </pc:sldChg>
      <pc:sldChg chg="modSp new modTransition">
        <pc:chgData name="Paweł Lada" userId="277dad6a6fa799c9" providerId="LiveId" clId="{6442CA40-B456-F146-B947-CA48D69BD338}" dt="2024-04-17T11:32:01.608" v="1176" actId="12563"/>
        <pc:sldMkLst>
          <pc:docMk/>
          <pc:sldMk cId="3283270490" sldId="258"/>
        </pc:sldMkLst>
        <pc:spChg chg="mod">
          <ac:chgData name="Paweł Lada" userId="277dad6a6fa799c9" providerId="LiveId" clId="{6442CA40-B456-F146-B947-CA48D69BD338}" dt="2024-04-17T09:50:02.370" v="137" actId="20577"/>
          <ac:spMkLst>
            <pc:docMk/>
            <pc:sldMk cId="3283270490" sldId="258"/>
            <ac:spMk id="2" creationId="{7EEC8A93-5F60-0218-2B7A-FEE8DC608963}"/>
          </ac:spMkLst>
        </pc:spChg>
        <pc:spChg chg="mod">
          <ac:chgData name="Paweł Lada" userId="277dad6a6fa799c9" providerId="LiveId" clId="{6442CA40-B456-F146-B947-CA48D69BD338}" dt="2024-04-17T11:27:34.011" v="1173" actId="14100"/>
          <ac:spMkLst>
            <pc:docMk/>
            <pc:sldMk cId="3283270490" sldId="258"/>
            <ac:spMk id="3" creationId="{95B108F8-46A0-C632-E278-A2C1BCE88F25}"/>
          </ac:spMkLst>
        </pc:spChg>
      </pc:sldChg>
      <pc:sldChg chg="modSp new modTransition">
        <pc:chgData name="Paweł Lada" userId="277dad6a6fa799c9" providerId="LiveId" clId="{6442CA40-B456-F146-B947-CA48D69BD338}" dt="2024-04-17T11:32:01.608" v="1176" actId="12563"/>
        <pc:sldMkLst>
          <pc:docMk/>
          <pc:sldMk cId="3675889824" sldId="259"/>
        </pc:sldMkLst>
        <pc:spChg chg="mod">
          <ac:chgData name="Paweł Lada" userId="277dad6a6fa799c9" providerId="LiveId" clId="{6442CA40-B456-F146-B947-CA48D69BD338}" dt="2024-04-17T09:54:51.085" v="209" actId="20577"/>
          <ac:spMkLst>
            <pc:docMk/>
            <pc:sldMk cId="3675889824" sldId="259"/>
            <ac:spMk id="2" creationId="{EDA42C2F-C1FE-F67F-F7AB-356291D5DFCB}"/>
          </ac:spMkLst>
        </pc:spChg>
        <pc:spChg chg="mod">
          <ac:chgData name="Paweł Lada" userId="277dad6a6fa799c9" providerId="LiveId" clId="{6442CA40-B456-F146-B947-CA48D69BD338}" dt="2024-04-17T11:17:07.614" v="1115" actId="20577"/>
          <ac:spMkLst>
            <pc:docMk/>
            <pc:sldMk cId="3675889824" sldId="259"/>
            <ac:spMk id="3" creationId="{56432CDC-8C3B-3C0E-52EA-78B8E24E77DC}"/>
          </ac:spMkLst>
        </pc:spChg>
      </pc:sldChg>
      <pc:sldChg chg="modSp new modTransition">
        <pc:chgData name="Paweł Lada" userId="277dad6a6fa799c9" providerId="LiveId" clId="{6442CA40-B456-F146-B947-CA48D69BD338}" dt="2024-04-17T11:32:01.608" v="1176" actId="12563"/>
        <pc:sldMkLst>
          <pc:docMk/>
          <pc:sldMk cId="3310050612" sldId="260"/>
        </pc:sldMkLst>
        <pc:spChg chg="mod">
          <ac:chgData name="Paweł Lada" userId="277dad6a6fa799c9" providerId="LiveId" clId="{6442CA40-B456-F146-B947-CA48D69BD338}" dt="2024-04-17T10:03:03.477" v="435" actId="20577"/>
          <ac:spMkLst>
            <pc:docMk/>
            <pc:sldMk cId="3310050612" sldId="260"/>
            <ac:spMk id="2" creationId="{8DC03C55-2A25-E02F-F7F9-BB94F63F3628}"/>
          </ac:spMkLst>
        </pc:spChg>
        <pc:spChg chg="mod">
          <ac:chgData name="Paweł Lada" userId="277dad6a6fa799c9" providerId="LiveId" clId="{6442CA40-B456-F146-B947-CA48D69BD338}" dt="2024-04-17T11:24:18.654" v="1140" actId="20577"/>
          <ac:spMkLst>
            <pc:docMk/>
            <pc:sldMk cId="3310050612" sldId="260"/>
            <ac:spMk id="3" creationId="{B8B5E9EC-6384-9174-BAB8-60E315DF7548}"/>
          </ac:spMkLst>
        </pc:spChg>
      </pc:sldChg>
      <pc:sldChg chg="modSp new modTransition">
        <pc:chgData name="Paweł Lada" userId="277dad6a6fa799c9" providerId="LiveId" clId="{6442CA40-B456-F146-B947-CA48D69BD338}" dt="2024-04-17T11:32:01.608" v="1176" actId="12563"/>
        <pc:sldMkLst>
          <pc:docMk/>
          <pc:sldMk cId="1501674710" sldId="261"/>
        </pc:sldMkLst>
        <pc:spChg chg="mod">
          <ac:chgData name="Paweł Lada" userId="277dad6a6fa799c9" providerId="LiveId" clId="{6442CA40-B456-F146-B947-CA48D69BD338}" dt="2024-04-17T11:09:31.315" v="1098" actId="14100"/>
          <ac:spMkLst>
            <pc:docMk/>
            <pc:sldMk cId="1501674710" sldId="261"/>
            <ac:spMk id="2" creationId="{329B7612-8FD8-7697-3587-850E5E85FA75}"/>
          </ac:spMkLst>
        </pc:spChg>
        <pc:spChg chg="mod">
          <ac:chgData name="Paweł Lada" userId="277dad6a6fa799c9" providerId="LiveId" clId="{6442CA40-B456-F146-B947-CA48D69BD338}" dt="2024-04-17T11:10:19.297" v="1103" actId="20577"/>
          <ac:spMkLst>
            <pc:docMk/>
            <pc:sldMk cId="1501674710" sldId="261"/>
            <ac:spMk id="3" creationId="{E1DD4335-61AA-B364-6B70-FDB61FEF608C}"/>
          </ac:spMkLst>
        </pc:spChg>
      </pc:sldChg>
      <pc:sldChg chg="addSp delSp modSp new mod modTransition setBg">
        <pc:chgData name="Paweł Lada" userId="277dad6a6fa799c9" providerId="LiveId" clId="{6442CA40-B456-F146-B947-CA48D69BD338}" dt="2024-04-17T11:32:01.608" v="1176" actId="12563"/>
        <pc:sldMkLst>
          <pc:docMk/>
          <pc:sldMk cId="1839212559" sldId="262"/>
        </pc:sldMkLst>
        <pc:spChg chg="mod">
          <ac:chgData name="Paweł Lada" userId="277dad6a6fa799c9" providerId="LiveId" clId="{6442CA40-B456-F146-B947-CA48D69BD338}" dt="2024-04-17T11:25:36.065" v="1168" actId="26606"/>
          <ac:spMkLst>
            <pc:docMk/>
            <pc:sldMk cId="1839212559" sldId="262"/>
            <ac:spMk id="2" creationId="{0810DBC5-115C-462A-B58E-ED3F89C501EC}"/>
          </ac:spMkLst>
        </pc:spChg>
        <pc:spChg chg="del">
          <ac:chgData name="Paweł Lada" userId="277dad6a6fa799c9" providerId="LiveId" clId="{6442CA40-B456-F146-B947-CA48D69BD338}" dt="2024-04-17T11:24:49.524" v="1142" actId="478"/>
          <ac:spMkLst>
            <pc:docMk/>
            <pc:sldMk cId="1839212559" sldId="262"/>
            <ac:spMk id="3" creationId="{81975F75-2DCF-BC43-9367-0FA2BAD0E39E}"/>
          </ac:spMkLst>
        </pc:spChg>
        <pc:spChg chg="add">
          <ac:chgData name="Paweł Lada" userId="277dad6a6fa799c9" providerId="LiveId" clId="{6442CA40-B456-F146-B947-CA48D69BD338}" dt="2024-04-17T11:25:36.065" v="1168" actId="26606"/>
          <ac:spMkLst>
            <pc:docMk/>
            <pc:sldMk cId="1839212559" sldId="262"/>
            <ac:spMk id="65" creationId="{B7D4B16D-600A-41A1-8B1B-3727C56C0C9B}"/>
          </ac:spMkLst>
        </pc:spChg>
        <pc:grpChg chg="add">
          <ac:chgData name="Paweł Lada" userId="277dad6a6fa799c9" providerId="LiveId" clId="{6442CA40-B456-F146-B947-CA48D69BD338}" dt="2024-04-17T11:25:36.065" v="1168" actId="26606"/>
          <ac:grpSpMkLst>
            <pc:docMk/>
            <pc:sldMk cId="1839212559" sldId="262"/>
            <ac:grpSpMk id="9" creationId="{FF5EAD09-B81D-415F-8BCF-73C81AE05F21}"/>
          </ac:grpSpMkLst>
        </pc:grpChg>
        <pc:grpChg chg="add">
          <ac:chgData name="Paweł Lada" userId="277dad6a6fa799c9" providerId="LiveId" clId="{6442CA40-B456-F146-B947-CA48D69BD338}" dt="2024-04-17T11:25:36.065" v="1168" actId="26606"/>
          <ac:grpSpMkLst>
            <pc:docMk/>
            <pc:sldMk cId="1839212559" sldId="262"/>
            <ac:grpSpMk id="67" creationId="{DE7C35E0-BD19-4AFC-81BF-7A7507E9C94D}"/>
          </ac:grpSpMkLst>
        </pc:grpChg>
        <pc:picChg chg="add">
          <ac:chgData name="Paweł Lada" userId="277dad6a6fa799c9" providerId="LiveId" clId="{6442CA40-B456-F146-B947-CA48D69BD338}" dt="2024-04-17T11:25:36.065" v="1168" actId="26606"/>
          <ac:picMkLst>
            <pc:docMk/>
            <pc:sldMk cId="1839212559" sldId="262"/>
            <ac:picMk id="7" creationId="{9ACD3AF8-B16E-4174-8C1A-41F683C4AF8A}"/>
          </ac:picMkLst>
        </pc:picChg>
        <pc:picChg chg="add">
          <ac:chgData name="Paweł Lada" userId="277dad6a6fa799c9" providerId="LiveId" clId="{6442CA40-B456-F146-B947-CA48D69BD338}" dt="2024-04-17T11:25:36.065" v="1168" actId="26606"/>
          <ac:picMkLst>
            <pc:docMk/>
            <pc:sldMk cId="1839212559" sldId="262"/>
            <ac:picMk id="123" creationId="{51039561-92F9-40EE-900B-6AA0F58042A4}"/>
          </ac:picMkLst>
        </pc:picChg>
        <pc:cxnChg chg="add">
          <ac:chgData name="Paweł Lada" userId="277dad6a6fa799c9" providerId="LiveId" clId="{6442CA40-B456-F146-B947-CA48D69BD338}" dt="2024-04-17T11:25:36.065" v="1168" actId="26606"/>
          <ac:cxnSpMkLst>
            <pc:docMk/>
            <pc:sldMk cId="1839212559" sldId="262"/>
            <ac:cxnSpMk id="125" creationId="{D902DA06-324A-48CE-8C20-94535480A632}"/>
          </ac:cxnSpMkLst>
        </pc:cxnChg>
      </pc:sldChg>
      <pc:sldMasterChg chg="modTransition modSldLayout">
        <pc:chgData name="Paweł Lada" userId="277dad6a6fa799c9" providerId="LiveId" clId="{6442CA40-B456-F146-B947-CA48D69BD338}" dt="2024-04-17T11:32:01.608" v="1176" actId="12563"/>
        <pc:sldMasterMkLst>
          <pc:docMk/>
          <pc:sldMasterMk cId="0" sldId="2147483648"/>
        </pc:sldMasterMkLst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60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66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67"/>
          </pc:sldLayoutMkLst>
        </pc:sldLayoutChg>
        <pc:sldLayoutChg chg="modTransition">
          <pc:chgData name="Paweł Lada" userId="277dad6a6fa799c9" providerId="LiveId" clId="{6442CA40-B456-F146-B947-CA48D69BD338}" dt="2024-04-17T11:32:01.608" v="1176" actId="12563"/>
          <pc:sldLayoutMkLst>
            <pc:docMk/>
            <pc:sldMasterMk cId="0" sldId="2147483648"/>
            <pc:sldLayoutMk cId="0" sldId="2147483668"/>
          </pc:sldLayoutMkLst>
        </pc:sldLayoutChg>
      </pc:sldMasterChg>
    </pc:docChg>
  </pc:docChgLst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21-08-02T03:03:42.895" v="75" actId="790"/>
      <pc:docMkLst>
        <pc:docMk/>
      </pc:docMkLst>
      <pc:sldChg chg="modSp mod modNotes">
        <pc:chgData name="Fake Test User" userId="SID-0" providerId="Test" clId="FakeClientId" dt="2021-08-02T03:03:27.770" v="73" actId="790"/>
        <pc:sldMkLst>
          <pc:docMk/>
          <pc:sldMk cId="3856144342" sldId="256"/>
        </pc:sldMkLst>
        <pc:spChg chg="mod">
          <ac:chgData name="Fake Test User" userId="SID-0" providerId="Test" clId="FakeClientId" dt="2021-08-02T02:51:22.316" v="0" actId="790"/>
          <ac:spMkLst>
            <pc:docMk/>
            <pc:sldMk cId="3856144342" sldId="256"/>
            <ac:spMk id="2" creationId="{00000000-0000-0000-0000-000000000000}"/>
          </ac:spMkLst>
        </pc:spChg>
        <pc:spChg chg="mod">
          <ac:chgData name="Fake Test User" userId="SID-0" providerId="Test" clId="FakeClientId" dt="2021-08-02T02:51:22.316" v="0" actId="790"/>
          <ac:spMkLst>
            <pc:docMk/>
            <pc:sldMk cId="3856144342" sldId="25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8-02T03:03:11.114" v="72"/>
        <pc:sldMasterMkLst>
          <pc:docMk/>
          <pc:sldMasterMk cId="0" sldId="2147483648"/>
        </pc:sldMasterMkLst>
        <pc:spChg chg="mod">
          <ac:chgData name="Fake Test User" userId="SID-0" providerId="Test" clId="FakeClientId" dt="2021-08-02T02:51:55.191" v="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8-02T03:03:11.114" v="72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8-02T02:51:55.191" v="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8-02T02:51:55.191" v="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8-02T02:51:55.191" v="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8-02T02:52:03.301" v="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8-02T02:52:03.301" v="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2:03.301" v="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2:03.301" v="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2:03.301" v="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2:03.301" v="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3:03:00.380" v="71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8-02T02:52:34.191" v="8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3:03:00.380" v="71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2:34.191" v="8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2:34.191" v="8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2:34.191" v="8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3:02:01.082" v="7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8-02T02:52:40.660" v="10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3:02:01.082" v="7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2:40.660" v="10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2:40.660" v="10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2:40.660" v="10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3:01:51.598" v="69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8-02T02:53:14.879" v="12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3:01:49.614" v="68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3:01:51.598" v="69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3:14.879" v="12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3:14.879" v="12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3:14.879" v="12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3:01:37.176" v="67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8-02T02:53:24.426" v="14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3:00:24.848" v="62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3:00:28.270" v="63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3:01:37.176" v="67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3:01:02.426" v="66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3:24.426" v="14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8-02T02:53:24.426" v="14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8-02T02:53:24.426" v="14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4:59.301" v="17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8-02T02:54:59.301" v="17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4:59.301" v="17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4:59.301" v="17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4:59.301" v="17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5:26.629" v="18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8-02T02:55:26.629" v="18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5:26.629" v="18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5:26.629" v="18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3:00:16.020" v="61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8-02T02:55:48.192" v="20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3:00:16.020" v="61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3:00:11.613" v="59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5:48.192" v="20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5:48.192" v="20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5:48.192" v="20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3:00:07.879" v="58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8-02T02:56:02.114" v="22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6:02.114" v="22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3:00:07.879" v="58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6:02.114" v="22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6:02.114" v="22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6:02.114" v="22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8:28.597" v="4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8-02T02:58:05.832" v="36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8:28.597" v="4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8:05.832" v="36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8:05.832" v="36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8:05.832" v="36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8:24.426" v="39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8-02T02:58:12.832" v="38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8:24.426" v="39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8:12.832" v="38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8:12.832" v="38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8:12.832" v="38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3:00:03.457" v="57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8-02T02:56:57.485" v="24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6:57.485" v="24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3:00:03.457" v="57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6:57.485" v="24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6:57.485" v="24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6:57.485" v="24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9:59.816" v="56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8-02T02:57:21.109" v="26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9:59.816" v="56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7:21.109" v="26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7:21.109" v="26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7:21.109" v="26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9:35.644" v="53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8-02T02:57:37.672" v="30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9:35.644" v="53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7:37.672" v="30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7:37.672" v="30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7:37.672" v="30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9:53.816" v="55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8-02T02:57:28.484" v="28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8-02T02:59:53.816" v="55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7:28.484" v="28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7:28.484" v="28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8-02T02:57:28.484" v="28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8-02T02:59:52.145" v="54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8-02T02:57:28.484" v="28" actId="790"/>
            <ac:spMkLst>
              <pc:docMk/>
              <pc:sldMasterMk cId="0" sldId="2147483648"/>
              <pc:sldLayoutMk cId="0" sldId="2147483666"/>
              <ac:spMk id="60" creationId="{00000000-0000-0000-0000-000000000000}"/>
            </ac:spMkLst>
          </pc:spChg>
          <pc:spChg chg="mod">
            <ac:chgData name="Fake Test User" userId="SID-0" providerId="Test" clId="FakeClientId" dt="2021-08-02T02:57:28.484" v="28" actId="790"/>
            <ac:spMkLst>
              <pc:docMk/>
              <pc:sldMasterMk cId="0" sldId="2147483648"/>
              <pc:sldLayoutMk cId="0" sldId="2147483666"/>
              <ac:spMk id="61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9:19.926" v="52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8-02T02:57:49.394" v="32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7:49.394" v="32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7:49.394" v="32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8:56.597" v="47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8-02T02:59:02.019" v="48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8-02T02:59:11.707" v="49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8-02T02:59:15.769" v="5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8-02T02:59:19.926" v="52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8-02T02:59:18.082" v="51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8-02T02:57:49.394" v="32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02T02:58:45.535" v="46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8-02T02:57:58.347" v="34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8-02T02:57:58.347" v="34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8-02T02:57:58.347" v="34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8-02T02:58:35.144" v="41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8-02T02:57:58.347" v="34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8-02T02:58:37.754" v="42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8-02T02:58:41.519" v="44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8-02T02:57:58.347" v="34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8-02T02:58:39.644" v="43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8-02T02:58:43.644" v="45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8-02T02:57:58.347" v="34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8-02T02:58:45.535" v="46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8-02T02:57:58.347" v="34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ECCC819-9544-4C9A-9122-35AA03435F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A5F6D60-6DBC-45B5-9B7A-F24A68304A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93573-00A1-4442-B62B-BA4EA5775553}" type="datetime1">
              <a:rPr lang="pl-PL" smtClean="0"/>
              <a:t>17.04.2024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57A85DF-A864-4CDD-9AD0-DB9DE71055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5FF2F0B-18EC-4856-A91A-B607816F72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378D3-2B99-42DD-81B5-E45653CBAA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872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565AC-5A79-4C3D-8B23-8CFDA5D44008}" type="datetime1">
              <a:rPr lang="pl-PL" smtClean="0"/>
              <a:pPr/>
              <a:t>17.04.2024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11E0B-E7D8-4089-AD3F-74C469280635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203209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11E0B-E7D8-4089-AD3F-74C46928063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33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Obraz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a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Prostokąt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Dowolny kształt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Dowolny kształt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Prostokąt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Dowolny kształt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Dowolny kształt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Dowolny kształt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Dowolny kształt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Dowolny kształt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Dowolny kształt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Dowolny kształt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Dowolny kształt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Dowolny kształt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Dowolny kształt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Dowolny kształt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Dowolny kształt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Dowolny kształt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Dowolny kształt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Dowolny kształt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Dowolny kształt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Dowolny kształt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Dowolny kształt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Dowolny kształt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Dowolny kształt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Dowolny kształt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Dowolny kształt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Dowolny kształt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Dowolny kształt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Prostokąt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Dowolny kształt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Dowolny kształt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Dowolny kształt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Dowolny kształt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Dowolny kształt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Dowolny kształt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Dowolny kształt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Dowolny kształt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Dowolny kształt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Dowolny kształt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Dowolny kształt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Prostokąt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Dowolny kształt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Dowolny kształt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Dowolny kształt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Dowolny kształt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Dowolny kształt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Dowolny kształt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Dowolny kształt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Dowolny kształt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Dowolny kształt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Dowolny kształt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Dowolny kształt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Dowolny kształt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Dowolny kształt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A842A429-7D27-44EA-962C-1CFD4F55BAA5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zny 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41C330-C072-4FF1-B944-817EAD15333C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3F0DBA-86F9-4053-8C99-77D50B73737C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12" name="Tekst — symbol zastępczy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02E3A4-D78C-418F-94A0-7ABECBCA942A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60" name="Pole tekstowe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l-PL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Pole tekstowe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l-PL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84538E-73DD-4236-BD0E-0B8D8596360D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7" name="Tekst — symbol zastępczy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8" name="Tekst — symbol zastępczy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9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10" name="Tekst — symbol zastępczy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11" name="Tekst — symbol zastępczy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12" name="Tekst — symbol zastępczy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3D3D04-610A-429C-B604-CB86879C7F9D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z obraz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19" name="Tekst — symbol zastępczy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20" name="Obraz — symbol zastępczy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pl-PL" noProof="0"/>
              <a:t>Kliknij ikonę, aby dodać obraz</a:t>
            </a:r>
          </a:p>
        </p:txBody>
      </p:sp>
      <p:sp>
        <p:nvSpPr>
          <p:cNvPr id="21" name="Tekst — symbol zastępczy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22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23" name="Obraz — symbol zastępczy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pl-PL" noProof="0"/>
              <a:t>Kliknij ikonę, aby dodać obraz</a:t>
            </a:r>
          </a:p>
        </p:txBody>
      </p:sp>
      <p:sp>
        <p:nvSpPr>
          <p:cNvPr id="24" name="Tekst — symbol zastępczy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25" name="Tekst — symbol zastępczy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26" name="Obraz — symbol zastępczy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pl-PL" noProof="0"/>
              <a:t>Kliknij ikonę, aby dodać obraz</a:t>
            </a:r>
          </a:p>
        </p:txBody>
      </p:sp>
      <p:sp>
        <p:nvSpPr>
          <p:cNvPr id="27" name="Tekst — symbol zastępczy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45F83B-64B4-4352-8ADC-D2FA774EADE5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A4D10F-2A68-439F-B44C-29C5AE01391B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E069BB-26FD-4916-8B92-7CA58F67066F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57BE1D-597C-42E0-9057-732311583507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2D7235-B3B2-4825-B5B7-74608CD5BB51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AAB26C-056C-419B-8799-CEA528F4BD74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1663B7-9553-4CB1-BC77-C907CFFD48EB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777264-2790-4CFA-876A-345915A38B98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35A4DC-E1F8-437B-B8A3-A80517097EB7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77116F-E428-44DD-AD75-A187FF45A97B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996C7C-A071-48D8-BAFB-3297B0098A58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a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upa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Prostokąt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Dowolny kształt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Dowolny kształt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Dowolny kształt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Dowolny kształt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Dowolny kształt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Dowolny kształt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Dowolny kształt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Dowolny kształt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Dowolny kształt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Dowolny kształt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i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Dowolny kształt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Dowolny kształt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Dowolny kształt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Dowolny kształt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Prostokąt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Dowolny kształt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Dowolny kształt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Dowolny kształt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Dowolny kształt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Dowolny kształt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Dowolny kształt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Dowolny kształt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Dowolny kształt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Dowolny kształt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Dowolny kształt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upa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Dowolny kształt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Dowolny kształt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Dowolny kształt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Dowolny kształt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Dowolny kształt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Dowolny kształt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Dowolny kształt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Dowolny kształt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Dowolny kształt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Prostokąt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2C6AECE-1B9D-448D-9852-092B8303964E}" type="datetime1">
              <a:rPr lang="pl-PL" noProof="0" smtClean="0"/>
              <a:t>17.04.2024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jpe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678E285C-BE9E-45B7-A3EE-B9792DAE9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AB86F577-8905-4B21-8AF3-C1BB343377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2F1CFF3-A579-4D24-B5F9-1C71BA6FE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57601B50-7EB1-43FA-8360-4297BCD76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60BD8B7A-CD01-4638-A2C9-299AC68B9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Rectangle 8">
              <a:extLst>
                <a:ext uri="{FF2B5EF4-FFF2-40B4-BE49-F238E27FC236}">
                  <a16:creationId xmlns:a16="http://schemas.microsoft.com/office/drawing/2014/main" id="{095B58F9-6C29-48BE-9DA6-385508052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0C84674F-2E8A-4B70-B801-00722CDD58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34F320BB-D6A9-45FE-8556-498B763B1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5493D54A-532A-46ED-AF63-A0A54818E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EAF2EDFA-9C0B-44E2-B4BB-312B58BCA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A3641113-CE35-42A4-B605-41BC06BF4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DA2E5B2C-BAC4-4440-9B7E-F3878319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8A506DF-2E53-42C9-94BE-B98E32E05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12934FF8-5F70-40BF-BBB6-5EB941FB9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8EB3FB08-D01D-4E24-BE40-C16269DF6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D24E50D7-2753-4169-AD51-C106DA1B7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DF94B7E0-D9B6-4096-94D0-18D3AC0EF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EBC05ADE-BBA2-4387-B005-3196E2E198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BBED1CEE-14D2-442F-AB08-401ABE3EF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4F6574C0-78E8-49EA-84BC-EE9D55707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65BCDB0B-615E-4CA1-AFD5-6B121CB7CE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40627863-B7FC-44D1-9E53-E728FFF675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52FD6F8C-3AF1-487E-91F4-6E55146F1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6">
              <a:extLst>
                <a:ext uri="{FF2B5EF4-FFF2-40B4-BE49-F238E27FC236}">
                  <a16:creationId xmlns:a16="http://schemas.microsoft.com/office/drawing/2014/main" id="{50323CF3-93CB-4E03-95C0-B180BB87A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EB47D82F-CF1B-47E6-9FA2-F3A9C5F94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8">
              <a:extLst>
                <a:ext uri="{FF2B5EF4-FFF2-40B4-BE49-F238E27FC236}">
                  <a16:creationId xmlns:a16="http://schemas.microsoft.com/office/drawing/2014/main" id="{0606708F-F2D4-4678-8ED2-39041BC64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29">
              <a:extLst>
                <a:ext uri="{FF2B5EF4-FFF2-40B4-BE49-F238E27FC236}">
                  <a16:creationId xmlns:a16="http://schemas.microsoft.com/office/drawing/2014/main" id="{D7EB95B4-15E4-433D-B36F-21FF341AD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500A541B-4C75-497C-A489-097ED2996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5789326F-12A4-48B8-B0ED-A6A2AE0C2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2">
              <a:extLst>
                <a:ext uri="{FF2B5EF4-FFF2-40B4-BE49-F238E27FC236}">
                  <a16:creationId xmlns:a16="http://schemas.microsoft.com/office/drawing/2014/main" id="{25FA672E-2B65-477F-AA75-6261CE652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Rectangle 33">
              <a:extLst>
                <a:ext uri="{FF2B5EF4-FFF2-40B4-BE49-F238E27FC236}">
                  <a16:creationId xmlns:a16="http://schemas.microsoft.com/office/drawing/2014/main" id="{BB09AF8D-E68B-499C-B9F5-2F365813D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7991AEAD-B5F3-47BA-9F1B-86C16A84A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19A85F58-4C3A-4388-B55C-2329EEAEC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6">
              <a:extLst>
                <a:ext uri="{FF2B5EF4-FFF2-40B4-BE49-F238E27FC236}">
                  <a16:creationId xmlns:a16="http://schemas.microsoft.com/office/drawing/2014/main" id="{05652F38-94D9-41B7-A699-7E8F0C78D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7">
              <a:extLst>
                <a:ext uri="{FF2B5EF4-FFF2-40B4-BE49-F238E27FC236}">
                  <a16:creationId xmlns:a16="http://schemas.microsoft.com/office/drawing/2014/main" id="{3C043852-C250-4518-BB89-C91A34917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8">
              <a:extLst>
                <a:ext uri="{FF2B5EF4-FFF2-40B4-BE49-F238E27FC236}">
                  <a16:creationId xmlns:a16="http://schemas.microsoft.com/office/drawing/2014/main" id="{0CAB9A07-ECF2-416C-8528-F75DACB138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39">
              <a:extLst>
                <a:ext uri="{FF2B5EF4-FFF2-40B4-BE49-F238E27FC236}">
                  <a16:creationId xmlns:a16="http://schemas.microsoft.com/office/drawing/2014/main" id="{904A314C-A829-4AA6-92E2-529BCCF95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0">
              <a:extLst>
                <a:ext uri="{FF2B5EF4-FFF2-40B4-BE49-F238E27FC236}">
                  <a16:creationId xmlns:a16="http://schemas.microsoft.com/office/drawing/2014/main" id="{244EE6BA-4569-43ED-9E2E-1FB66201B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41">
              <a:extLst>
                <a:ext uri="{FF2B5EF4-FFF2-40B4-BE49-F238E27FC236}">
                  <a16:creationId xmlns:a16="http://schemas.microsoft.com/office/drawing/2014/main" id="{BEB8252E-FB2A-4BB5-BEC6-CA10FF6F7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2">
              <a:extLst>
                <a:ext uri="{FF2B5EF4-FFF2-40B4-BE49-F238E27FC236}">
                  <a16:creationId xmlns:a16="http://schemas.microsoft.com/office/drawing/2014/main" id="{91414711-C3A4-4E96-854A-DDDEB2F2E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3">
              <a:extLst>
                <a:ext uri="{FF2B5EF4-FFF2-40B4-BE49-F238E27FC236}">
                  <a16:creationId xmlns:a16="http://schemas.microsoft.com/office/drawing/2014/main" id="{86815BA8-3055-4B42-98C3-4202FD92E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4">
              <a:extLst>
                <a:ext uri="{FF2B5EF4-FFF2-40B4-BE49-F238E27FC236}">
                  <a16:creationId xmlns:a16="http://schemas.microsoft.com/office/drawing/2014/main" id="{44457813-E991-44AE-9A83-B7488D1F36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Rectangle 45">
              <a:extLst>
                <a:ext uri="{FF2B5EF4-FFF2-40B4-BE49-F238E27FC236}">
                  <a16:creationId xmlns:a16="http://schemas.microsoft.com/office/drawing/2014/main" id="{8CE1CF47-A73F-4560-8835-AE1DC51E5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7" name="Freeform 46">
              <a:extLst>
                <a:ext uri="{FF2B5EF4-FFF2-40B4-BE49-F238E27FC236}">
                  <a16:creationId xmlns:a16="http://schemas.microsoft.com/office/drawing/2014/main" id="{C2A935E4-AACC-4CB9-995E-D28617887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47">
              <a:extLst>
                <a:ext uri="{FF2B5EF4-FFF2-40B4-BE49-F238E27FC236}">
                  <a16:creationId xmlns:a16="http://schemas.microsoft.com/office/drawing/2014/main" id="{93B5B778-8ACB-4004-932D-BD95997B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48">
              <a:extLst>
                <a:ext uri="{FF2B5EF4-FFF2-40B4-BE49-F238E27FC236}">
                  <a16:creationId xmlns:a16="http://schemas.microsoft.com/office/drawing/2014/main" id="{1434AF34-0919-40AD-84B1-446D4FF2D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49">
              <a:extLst>
                <a:ext uri="{FF2B5EF4-FFF2-40B4-BE49-F238E27FC236}">
                  <a16:creationId xmlns:a16="http://schemas.microsoft.com/office/drawing/2014/main" id="{29546CF3-6DDD-4073-AB7F-C6E722257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0">
              <a:extLst>
                <a:ext uri="{FF2B5EF4-FFF2-40B4-BE49-F238E27FC236}">
                  <a16:creationId xmlns:a16="http://schemas.microsoft.com/office/drawing/2014/main" id="{289D46AB-128A-477F-B6C9-F40F115D6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1">
              <a:extLst>
                <a:ext uri="{FF2B5EF4-FFF2-40B4-BE49-F238E27FC236}">
                  <a16:creationId xmlns:a16="http://schemas.microsoft.com/office/drawing/2014/main" id="{A7DA7E67-3368-44AD-AACD-EB64AE34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2">
              <a:extLst>
                <a:ext uri="{FF2B5EF4-FFF2-40B4-BE49-F238E27FC236}">
                  <a16:creationId xmlns:a16="http://schemas.microsoft.com/office/drawing/2014/main" id="{78BB1152-AB85-4AD8-BBA1-07CEA1F50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3">
              <a:extLst>
                <a:ext uri="{FF2B5EF4-FFF2-40B4-BE49-F238E27FC236}">
                  <a16:creationId xmlns:a16="http://schemas.microsoft.com/office/drawing/2014/main" id="{A982E7F2-DD68-4093-B9C5-3E42B475A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4">
              <a:extLst>
                <a:ext uri="{FF2B5EF4-FFF2-40B4-BE49-F238E27FC236}">
                  <a16:creationId xmlns:a16="http://schemas.microsoft.com/office/drawing/2014/main" id="{A682E224-4CD6-420B-897A-B23D50B82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55">
              <a:extLst>
                <a:ext uri="{FF2B5EF4-FFF2-40B4-BE49-F238E27FC236}">
                  <a16:creationId xmlns:a16="http://schemas.microsoft.com/office/drawing/2014/main" id="{31B90F10-06CD-480E-8D35-6E0FFFB89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56">
              <a:extLst>
                <a:ext uri="{FF2B5EF4-FFF2-40B4-BE49-F238E27FC236}">
                  <a16:creationId xmlns:a16="http://schemas.microsoft.com/office/drawing/2014/main" id="{7BC977DB-69B0-4D8D-B77C-E1127EC41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57">
              <a:extLst>
                <a:ext uri="{FF2B5EF4-FFF2-40B4-BE49-F238E27FC236}">
                  <a16:creationId xmlns:a16="http://schemas.microsoft.com/office/drawing/2014/main" id="{24127454-3FCB-41D6-ACFB-81D7E05A7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58">
              <a:extLst>
                <a:ext uri="{FF2B5EF4-FFF2-40B4-BE49-F238E27FC236}">
                  <a16:creationId xmlns:a16="http://schemas.microsoft.com/office/drawing/2014/main" id="{7AA80D42-B8A8-475B-ADBF-99719CE9F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8" name="Obraz 7">
            <a:extLst>
              <a:ext uri="{FF2B5EF4-FFF2-40B4-BE49-F238E27FC236}">
                <a16:creationId xmlns:a16="http://schemas.microsoft.com/office/drawing/2014/main" id="{08402EB2-E9B5-9139-106E-9F7A373C80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413" y="1527244"/>
            <a:ext cx="10459959" cy="2405788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49125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l-PL" dirty="0"/>
              <a:t>AI a prywatność 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EC8A93-5F60-0218-2B7A-FEE8DC608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Rewolucje technologii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B108F8-46A0-C632-E278-A2C1BCE88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9580"/>
            <a:ext cx="9905999" cy="4489901"/>
          </a:xfrm>
        </p:spPr>
        <p:txBody>
          <a:bodyPr>
            <a:noAutofit/>
          </a:bodyPr>
          <a:lstStyle/>
          <a:p>
            <a:r>
              <a:rPr lang="pl-PL" dirty="0"/>
              <a:t>Rolnictwo i hodowla </a:t>
            </a:r>
          </a:p>
          <a:p>
            <a:r>
              <a:rPr lang="pl-PL" dirty="0"/>
              <a:t>Maszyna parowa</a:t>
            </a:r>
          </a:p>
          <a:p>
            <a:r>
              <a:rPr lang="pl-PL" dirty="0"/>
              <a:t>Silnik spalinowy</a:t>
            </a:r>
          </a:p>
          <a:p>
            <a:r>
              <a:rPr lang="pl-PL" dirty="0"/>
              <a:t>Tranzystor</a:t>
            </a:r>
          </a:p>
          <a:p>
            <a:r>
              <a:rPr lang="pl-PL" dirty="0"/>
              <a:t>2000 – big data, web</a:t>
            </a:r>
          </a:p>
          <a:p>
            <a:r>
              <a:rPr lang="pl-PL" dirty="0"/>
              <a:t>2010 – </a:t>
            </a:r>
            <a:r>
              <a:rPr lang="pl-PL" dirty="0" err="1"/>
              <a:t>Deep</a:t>
            </a:r>
            <a:r>
              <a:rPr lang="pl-PL" dirty="0"/>
              <a:t> learning</a:t>
            </a:r>
          </a:p>
          <a:p>
            <a:r>
              <a:rPr lang="pl-PL" dirty="0"/>
              <a:t>GPT 1 2018</a:t>
            </a:r>
          </a:p>
          <a:p>
            <a:r>
              <a:rPr lang="pl-PL" dirty="0" err="1"/>
              <a:t>ChatGPT</a:t>
            </a:r>
            <a:r>
              <a:rPr lang="pl-PL" dirty="0"/>
              <a:t> 30.11.2022</a:t>
            </a:r>
          </a:p>
        </p:txBody>
      </p:sp>
    </p:spTree>
    <p:extLst>
      <p:ext uri="{BB962C8B-B14F-4D97-AF65-F5344CB8AC3E}">
        <p14:creationId xmlns:p14="http://schemas.microsoft.com/office/powerpoint/2010/main" val="32832704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A42C2F-C1FE-F67F-F7AB-356291D5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Poszanowanie w fazie projektowania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432CDC-8C3B-3C0E-52EA-78B8E24E7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Prawa autorskie</a:t>
            </a:r>
          </a:p>
          <a:p>
            <a:r>
              <a:rPr lang="pl-PL" dirty="0"/>
              <a:t>Obraźliwe, wypaczone wyniki</a:t>
            </a:r>
          </a:p>
          <a:p>
            <a:r>
              <a:rPr lang="pl-PL" dirty="0"/>
              <a:t>Dyskryminacja </a:t>
            </a:r>
          </a:p>
          <a:p>
            <a:r>
              <a:rPr lang="pl-PL" dirty="0"/>
              <a:t>Uprzedzenia </a:t>
            </a:r>
          </a:p>
          <a:p>
            <a:r>
              <a:rPr lang="pl-PL" dirty="0" err="1"/>
              <a:t>Deepfake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8898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9B7612-8FD8-7697-3587-850E5E85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618518"/>
            <a:ext cx="10288587" cy="1478570"/>
          </a:xfrm>
        </p:spPr>
        <p:txBody>
          <a:bodyPr/>
          <a:lstStyle/>
          <a:p>
            <a:r>
              <a:rPr lang="pl-PL" dirty="0"/>
              <a:t>Prawa regulujące wymogi systemów AI w UE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DD4335-61AA-B364-6B70-FDB61FEF6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1678"/>
            <a:ext cx="9905999" cy="44227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RODO</a:t>
            </a:r>
          </a:p>
          <a:p>
            <a:r>
              <a:rPr lang="pl-PL" dirty="0"/>
              <a:t>Zgodność z prawem i przejrzystość przetwarzania</a:t>
            </a:r>
          </a:p>
          <a:p>
            <a:r>
              <a:rPr lang="pl-PL" dirty="0"/>
              <a:t>Ograniczenie celu przetwarzania </a:t>
            </a:r>
          </a:p>
          <a:p>
            <a:r>
              <a:rPr lang="pl-PL" dirty="0"/>
              <a:t>Minimalizacja danych</a:t>
            </a:r>
          </a:p>
          <a:p>
            <a:r>
              <a:rPr lang="pl-PL" dirty="0"/>
              <a:t>Prawidłowości danych</a:t>
            </a:r>
          </a:p>
          <a:p>
            <a:r>
              <a:rPr lang="pl-PL" dirty="0"/>
              <a:t>Ograniczenie przechowywania danych</a:t>
            </a:r>
          </a:p>
          <a:p>
            <a:r>
              <a:rPr lang="pl-PL" dirty="0"/>
              <a:t>Integralność i poufność danych</a:t>
            </a:r>
          </a:p>
          <a:p>
            <a:r>
              <a:rPr lang="pl-PL" dirty="0" err="1"/>
              <a:t>Rozliczalność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AI </a:t>
            </a:r>
            <a:r>
              <a:rPr lang="pl-PL" dirty="0" err="1"/>
              <a:t>Act</a:t>
            </a:r>
            <a:r>
              <a:rPr lang="pl-PL" dirty="0"/>
              <a:t> (czeka na ostateczną publikację)</a:t>
            </a:r>
          </a:p>
        </p:txBody>
      </p:sp>
    </p:spTree>
    <p:extLst>
      <p:ext uri="{BB962C8B-B14F-4D97-AF65-F5344CB8AC3E}">
        <p14:creationId xmlns:p14="http://schemas.microsoft.com/office/powerpoint/2010/main" val="15016747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C03C55-2A25-E02F-F7F9-BB94F63F3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Gdy wykorzystujemy dane osobowe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B5E9EC-6384-9174-BAB8-60E315DF7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Podejście oparte na ryzyku</a:t>
            </a:r>
          </a:p>
          <a:p>
            <a:r>
              <a:rPr lang="pl-PL" dirty="0"/>
              <a:t>Podstawę prawną </a:t>
            </a:r>
          </a:p>
          <a:p>
            <a:r>
              <a:rPr lang="pl-PL" dirty="0"/>
              <a:t>Realizacja praw osób </a:t>
            </a:r>
          </a:p>
          <a:p>
            <a:r>
              <a:rPr lang="pl-PL" dirty="0"/>
              <a:t>Nadzór człowieka </a:t>
            </a:r>
          </a:p>
          <a:p>
            <a:r>
              <a:rPr lang="pl-PL" dirty="0"/>
              <a:t>Zbieraj dane tylko niezbędne do treningu</a:t>
            </a:r>
          </a:p>
        </p:txBody>
      </p:sp>
    </p:spTree>
    <p:extLst>
      <p:ext uri="{BB962C8B-B14F-4D97-AF65-F5344CB8AC3E}">
        <p14:creationId xmlns:p14="http://schemas.microsoft.com/office/powerpoint/2010/main" val="33100506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B7D4B16D-600A-41A1-8B1B-3727C56C0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E7C35E0-BD19-4AFC-81BF-7A7507E9C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60000"/>
            </a:schemeClr>
          </a:solidFill>
          <a:effectLst/>
        </p:grpSpPr>
        <p:sp>
          <p:nvSpPr>
            <p:cNvPr id="68" name="Rectangle 5">
              <a:extLst>
                <a:ext uri="{FF2B5EF4-FFF2-40B4-BE49-F238E27FC236}">
                  <a16:creationId xmlns:a16="http://schemas.microsoft.com/office/drawing/2014/main" id="{1E08D20A-3975-4596-85C6-D46799586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630A9349-BFE4-4720-A229-98DCD3B69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7">
              <a:extLst>
                <a:ext uri="{FF2B5EF4-FFF2-40B4-BE49-F238E27FC236}">
                  <a16:creationId xmlns:a16="http://schemas.microsoft.com/office/drawing/2014/main" id="{28487744-BBC9-4D40-85B3-0D45003C3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Rectangle 8">
              <a:extLst>
                <a:ext uri="{FF2B5EF4-FFF2-40B4-BE49-F238E27FC236}">
                  <a16:creationId xmlns:a16="http://schemas.microsoft.com/office/drawing/2014/main" id="{FAD6EF4D-97BD-46B4-9B5B-CD70971DD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2" name="Freeform 9">
              <a:extLst>
                <a:ext uri="{FF2B5EF4-FFF2-40B4-BE49-F238E27FC236}">
                  <a16:creationId xmlns:a16="http://schemas.microsoft.com/office/drawing/2014/main" id="{210DCC42-11D2-4162-B47A-869B3F669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0">
              <a:extLst>
                <a:ext uri="{FF2B5EF4-FFF2-40B4-BE49-F238E27FC236}">
                  <a16:creationId xmlns:a16="http://schemas.microsoft.com/office/drawing/2014/main" id="{DE4880D6-6ECE-4F1B-B474-FE3940D04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A1A39307-F675-49D2-9E45-28DA2AB5C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AC5E23C5-C5D6-4BC3-9531-C0B2D7D29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4D3FC0A7-9672-4B19-8D54-71C3B39F7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9911D04C-3FFB-4D1E-8F59-5C02692E3E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A0178C8F-EF32-4F3D-B022-60A7DE136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EEB2DD25-DE0D-48CE-8218-E4EF12273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13C92E55-66CB-48F7-BF28-5D8ED146B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CB0B6C7B-4820-48AB-92AF-896559F00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2018EECD-4518-458F-989E-6FCAE5AE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1FB0915F-3C52-468A-87E7-F3EE381DA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7B184771-5A8E-4ED5-9179-24B19F26C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BC5162D1-D64C-4FBA-BE86-11B27A743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3">
              <a:extLst>
                <a:ext uri="{FF2B5EF4-FFF2-40B4-BE49-F238E27FC236}">
                  <a16:creationId xmlns:a16="http://schemas.microsoft.com/office/drawing/2014/main" id="{9EFF345C-6A58-4123-B2D1-2ED9E3691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4">
              <a:extLst>
                <a:ext uri="{FF2B5EF4-FFF2-40B4-BE49-F238E27FC236}">
                  <a16:creationId xmlns:a16="http://schemas.microsoft.com/office/drawing/2014/main" id="{03CE89F7-AE1C-4370-920E-EE04C4124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5">
              <a:extLst>
                <a:ext uri="{FF2B5EF4-FFF2-40B4-BE49-F238E27FC236}">
                  <a16:creationId xmlns:a16="http://schemas.microsoft.com/office/drawing/2014/main" id="{D6E298F6-F99D-49EF-B614-24D2179C23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6">
              <a:extLst>
                <a:ext uri="{FF2B5EF4-FFF2-40B4-BE49-F238E27FC236}">
                  <a16:creationId xmlns:a16="http://schemas.microsoft.com/office/drawing/2014/main" id="{2424FD35-451D-468C-9EB2-8DA350C12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7">
              <a:extLst>
                <a:ext uri="{FF2B5EF4-FFF2-40B4-BE49-F238E27FC236}">
                  <a16:creationId xmlns:a16="http://schemas.microsoft.com/office/drawing/2014/main" id="{45BC0C6F-B91F-42CC-9046-522FE8223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8">
              <a:extLst>
                <a:ext uri="{FF2B5EF4-FFF2-40B4-BE49-F238E27FC236}">
                  <a16:creationId xmlns:a16="http://schemas.microsoft.com/office/drawing/2014/main" id="{F88AFBEE-A8B5-4B18-B834-5269F6C13C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29">
              <a:extLst>
                <a:ext uri="{FF2B5EF4-FFF2-40B4-BE49-F238E27FC236}">
                  <a16:creationId xmlns:a16="http://schemas.microsoft.com/office/drawing/2014/main" id="{64B0F493-EC69-4C85-87D4-287628231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0">
              <a:extLst>
                <a:ext uri="{FF2B5EF4-FFF2-40B4-BE49-F238E27FC236}">
                  <a16:creationId xmlns:a16="http://schemas.microsoft.com/office/drawing/2014/main" id="{09920E7F-979C-40F6-8FB1-791325A4A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1">
              <a:extLst>
                <a:ext uri="{FF2B5EF4-FFF2-40B4-BE49-F238E27FC236}">
                  <a16:creationId xmlns:a16="http://schemas.microsoft.com/office/drawing/2014/main" id="{1387BCC3-D7BF-443E-B18C-87B696E64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32">
              <a:extLst>
                <a:ext uri="{FF2B5EF4-FFF2-40B4-BE49-F238E27FC236}">
                  <a16:creationId xmlns:a16="http://schemas.microsoft.com/office/drawing/2014/main" id="{F1C0670D-9FA2-48D7-AFDB-4438ECC3E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Rectangle 33">
              <a:extLst>
                <a:ext uri="{FF2B5EF4-FFF2-40B4-BE49-F238E27FC236}">
                  <a16:creationId xmlns:a16="http://schemas.microsoft.com/office/drawing/2014/main" id="{34088C0C-CAD1-4E66-A162-1D7020365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7" name="Freeform 34">
              <a:extLst>
                <a:ext uri="{FF2B5EF4-FFF2-40B4-BE49-F238E27FC236}">
                  <a16:creationId xmlns:a16="http://schemas.microsoft.com/office/drawing/2014/main" id="{B8C224A6-72B4-4763-B708-65A321D0D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5">
              <a:extLst>
                <a:ext uri="{FF2B5EF4-FFF2-40B4-BE49-F238E27FC236}">
                  <a16:creationId xmlns:a16="http://schemas.microsoft.com/office/drawing/2014/main" id="{2EE3A964-523C-470B-8B10-09053452C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6">
              <a:extLst>
                <a:ext uri="{FF2B5EF4-FFF2-40B4-BE49-F238E27FC236}">
                  <a16:creationId xmlns:a16="http://schemas.microsoft.com/office/drawing/2014/main" id="{1B87487E-C0EA-4E2A-8FC0-3D4C4F017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D8B57E7E-D885-4A0B-BBA0-E3BC3A68C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8">
              <a:extLst>
                <a:ext uri="{FF2B5EF4-FFF2-40B4-BE49-F238E27FC236}">
                  <a16:creationId xmlns:a16="http://schemas.microsoft.com/office/drawing/2014/main" id="{6FB84573-B84B-4571-A6E5-91CD308E7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39">
              <a:extLst>
                <a:ext uri="{FF2B5EF4-FFF2-40B4-BE49-F238E27FC236}">
                  <a16:creationId xmlns:a16="http://schemas.microsoft.com/office/drawing/2014/main" id="{7EE5EE00-E139-4AB9-ACFC-5E39CFA95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0">
              <a:extLst>
                <a:ext uri="{FF2B5EF4-FFF2-40B4-BE49-F238E27FC236}">
                  <a16:creationId xmlns:a16="http://schemas.microsoft.com/office/drawing/2014/main" id="{5A38A6AA-6753-4EFE-94BB-96DF73975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1">
              <a:extLst>
                <a:ext uri="{FF2B5EF4-FFF2-40B4-BE49-F238E27FC236}">
                  <a16:creationId xmlns:a16="http://schemas.microsoft.com/office/drawing/2014/main" id="{506AB599-570B-4547-97F4-F2C672301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2">
              <a:extLst>
                <a:ext uri="{FF2B5EF4-FFF2-40B4-BE49-F238E27FC236}">
                  <a16:creationId xmlns:a16="http://schemas.microsoft.com/office/drawing/2014/main" id="{9AFDEA1E-DBAB-4507-8D36-786F19A85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3">
              <a:extLst>
                <a:ext uri="{FF2B5EF4-FFF2-40B4-BE49-F238E27FC236}">
                  <a16:creationId xmlns:a16="http://schemas.microsoft.com/office/drawing/2014/main" id="{C824D6F7-0BDF-4C8C-869D-BDDEB0764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44">
              <a:extLst>
                <a:ext uri="{FF2B5EF4-FFF2-40B4-BE49-F238E27FC236}">
                  <a16:creationId xmlns:a16="http://schemas.microsoft.com/office/drawing/2014/main" id="{6953C491-AE0F-4D2B-9474-18D5E8B5D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Rectangle 45">
              <a:extLst>
                <a:ext uri="{FF2B5EF4-FFF2-40B4-BE49-F238E27FC236}">
                  <a16:creationId xmlns:a16="http://schemas.microsoft.com/office/drawing/2014/main" id="{5B956350-9BDD-4090-B2B6-12C13D1CE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9" name="Freeform 46">
              <a:extLst>
                <a:ext uri="{FF2B5EF4-FFF2-40B4-BE49-F238E27FC236}">
                  <a16:creationId xmlns:a16="http://schemas.microsoft.com/office/drawing/2014/main" id="{ECE31E80-E354-44C3-81E0-4E3E41DDF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7">
              <a:extLst>
                <a:ext uri="{FF2B5EF4-FFF2-40B4-BE49-F238E27FC236}">
                  <a16:creationId xmlns:a16="http://schemas.microsoft.com/office/drawing/2014/main" id="{9DFA35DB-5360-405A-A7EB-064E51FBC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8">
              <a:extLst>
                <a:ext uri="{FF2B5EF4-FFF2-40B4-BE49-F238E27FC236}">
                  <a16:creationId xmlns:a16="http://schemas.microsoft.com/office/drawing/2014/main" id="{2DA499BD-4313-4AD1-BE87-4BEF50FEC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49">
              <a:extLst>
                <a:ext uri="{FF2B5EF4-FFF2-40B4-BE49-F238E27FC236}">
                  <a16:creationId xmlns:a16="http://schemas.microsoft.com/office/drawing/2014/main" id="{680E4C6D-12D1-417A-A709-EC416D98F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0">
              <a:extLst>
                <a:ext uri="{FF2B5EF4-FFF2-40B4-BE49-F238E27FC236}">
                  <a16:creationId xmlns:a16="http://schemas.microsoft.com/office/drawing/2014/main" id="{C93537B4-09B6-4CC6-92DE-3D3BDAC7A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1">
              <a:extLst>
                <a:ext uri="{FF2B5EF4-FFF2-40B4-BE49-F238E27FC236}">
                  <a16:creationId xmlns:a16="http://schemas.microsoft.com/office/drawing/2014/main" id="{5D100FC5-9EA8-4DA7-AFA4-BC60831FD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2">
              <a:extLst>
                <a:ext uri="{FF2B5EF4-FFF2-40B4-BE49-F238E27FC236}">
                  <a16:creationId xmlns:a16="http://schemas.microsoft.com/office/drawing/2014/main" id="{3F10D757-6A3B-4314-9755-419B3738E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3">
              <a:extLst>
                <a:ext uri="{FF2B5EF4-FFF2-40B4-BE49-F238E27FC236}">
                  <a16:creationId xmlns:a16="http://schemas.microsoft.com/office/drawing/2014/main" id="{28A4D881-D08B-4AAF-866D-7C3160112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4">
              <a:extLst>
                <a:ext uri="{FF2B5EF4-FFF2-40B4-BE49-F238E27FC236}">
                  <a16:creationId xmlns:a16="http://schemas.microsoft.com/office/drawing/2014/main" id="{A666F3F8-571E-483F-9B9F-31EDB91A9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5">
              <a:extLst>
                <a:ext uri="{FF2B5EF4-FFF2-40B4-BE49-F238E27FC236}">
                  <a16:creationId xmlns:a16="http://schemas.microsoft.com/office/drawing/2014/main" id="{18305C0F-0A00-450D-92A1-313C72439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6">
              <a:extLst>
                <a:ext uri="{FF2B5EF4-FFF2-40B4-BE49-F238E27FC236}">
                  <a16:creationId xmlns:a16="http://schemas.microsoft.com/office/drawing/2014/main" id="{9A5635D8-CCB7-4D16-BB87-B1BC1AC97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7">
              <a:extLst>
                <a:ext uri="{FF2B5EF4-FFF2-40B4-BE49-F238E27FC236}">
                  <a16:creationId xmlns:a16="http://schemas.microsoft.com/office/drawing/2014/main" id="{7C10A784-B5EE-4486-96E7-3CC72B93A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58">
              <a:extLst>
                <a:ext uri="{FF2B5EF4-FFF2-40B4-BE49-F238E27FC236}">
                  <a16:creationId xmlns:a16="http://schemas.microsoft.com/office/drawing/2014/main" id="{AE5FA7CA-916C-4A34-A727-E0289D891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23" name="Picture 2">
            <a:extLst>
              <a:ext uri="{FF2B5EF4-FFF2-40B4-BE49-F238E27FC236}">
                <a16:creationId xmlns:a16="http://schemas.microsoft.com/office/drawing/2014/main" id="{51039561-92F9-40EE-900B-6AA0F5804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9525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810DBC5-115C-462A-B58E-ED3F89C5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113" y="1122363"/>
            <a:ext cx="4527929" cy="4287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/>
              <a:t>Dziękuję za uwagę 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D902DA06-324A-48CE-8C20-94535480A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133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2125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18</TotalTime>
  <Words>1</Words>
  <Application>Microsoft Office PowerPoint</Application>
  <PresentationFormat>Panoramiczny</PresentationFormat>
  <Paragraphs>1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Obwód</vt:lpstr>
      <vt:lpstr>Prezentacja programu PowerPoint</vt:lpstr>
      <vt:lpstr>AI a prywatność  </vt:lpstr>
      <vt:lpstr>Rewolucje technologii </vt:lpstr>
      <vt:lpstr>Poszanowanie w fazie projektowania</vt:lpstr>
      <vt:lpstr>Prawa regulujące wymogi systemów AI w UE</vt:lpstr>
      <vt:lpstr>Gdy wykorzystujemy dane osobowe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Paweł Lada</dc:creator>
  <cp:lastModifiedBy>Paweł Lada</cp:lastModifiedBy>
  <cp:revision>1</cp:revision>
  <dcterms:created xsi:type="dcterms:W3CDTF">2024-04-17T08:50:38Z</dcterms:created>
  <dcterms:modified xsi:type="dcterms:W3CDTF">2024-04-17T11:32:07Z</dcterms:modified>
</cp:coreProperties>
</file>